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30279975" cy="42808525"/>
  <p:notesSz cx="6797675" cy="9926638"/>
  <p:defaultTextStyle>
    <a:defPPr>
      <a:defRPr lang="fr-FR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DCED"/>
    <a:srgbClr val="CAC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3"/>
    <p:restoredTop sz="94559"/>
  </p:normalViewPr>
  <p:slideViewPr>
    <p:cSldViewPr>
      <p:cViewPr varScale="1">
        <p:scale>
          <a:sx n="19" d="100"/>
          <a:sy n="19" d="100"/>
        </p:scale>
        <p:origin x="3576" y="312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1968E-8C69-45DB-A237-BCB9D76C0F09}" type="datetimeFigureOut">
              <a:rPr lang="fr-FR" smtClean="0"/>
              <a:t>09/01/2026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06D64-EC76-45C8-B9AB-9C0F2345D6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0470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082800" y="744538"/>
            <a:ext cx="263207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0E748B-04A9-0943-94B2-1BADEB584342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164" y="13297446"/>
            <a:ext cx="25739648" cy="9177974"/>
          </a:xfrm>
          <a:prstGeom prst="rect">
            <a:avLst/>
          </a:prstGeom>
        </p:spPr>
        <p:txBody>
          <a:bodyPr lIns="132597" tIns="66299" rIns="132597" bIns="66299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2554" y="24259108"/>
            <a:ext cx="21194868" cy="10938069"/>
          </a:xfrm>
        </p:spPr>
        <p:txBody>
          <a:bodyPr/>
          <a:lstStyle>
            <a:lvl1pPr marL="0" indent="0" algn="ctr">
              <a:buNone/>
              <a:defRPr/>
            </a:lvl1pPr>
            <a:lvl2pPr marL="662986" indent="0" algn="ctr">
              <a:buNone/>
              <a:defRPr/>
            </a:lvl2pPr>
            <a:lvl3pPr marL="1325971" indent="0" algn="ctr">
              <a:buNone/>
              <a:defRPr/>
            </a:lvl3pPr>
            <a:lvl4pPr marL="1988957" indent="0" algn="ctr">
              <a:buNone/>
              <a:defRPr/>
            </a:lvl4pPr>
            <a:lvl5pPr marL="2651943" indent="0" algn="ctr">
              <a:buNone/>
              <a:defRPr/>
            </a:lvl5pPr>
            <a:lvl6pPr marL="3314929" indent="0" algn="ctr">
              <a:buNone/>
              <a:defRPr/>
            </a:lvl6pPr>
            <a:lvl7pPr marL="3977914" indent="0" algn="ctr">
              <a:buNone/>
              <a:defRPr/>
            </a:lvl7pPr>
            <a:lvl8pPr marL="4640900" indent="0" algn="ctr">
              <a:buNone/>
              <a:defRPr/>
            </a:lvl8pPr>
            <a:lvl9pPr marL="5303886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F9103-A02B-B545-A1DF-9C9C3B53BC12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5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3042" y="0"/>
            <a:ext cx="15063202" cy="5889003"/>
          </a:xfrm>
          <a:prstGeom prst="rect">
            <a:avLst/>
          </a:prstGeom>
        </p:spPr>
        <p:txBody>
          <a:bodyPr lIns="132597" tIns="66299" rIns="132597" bIns="66299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620A4-3C42-684F-B26E-32B610C725F1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55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575456" y="0"/>
            <a:ext cx="6434356" cy="38052022"/>
          </a:xfrm>
          <a:prstGeom prst="rect">
            <a:avLst/>
          </a:prstGeom>
        </p:spPr>
        <p:txBody>
          <a:bodyPr vert="eaVert" lIns="132597" tIns="66299" rIns="132597" bIns="66299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270164" y="0"/>
            <a:ext cx="19091630" cy="3805202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9CEC6-41A0-E747-AD4F-2943F5F64700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89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3042" y="0"/>
            <a:ext cx="15063202" cy="5889003"/>
          </a:xfrm>
          <a:prstGeom prst="rect">
            <a:avLst/>
          </a:prstGeom>
        </p:spPr>
        <p:txBody>
          <a:bodyPr lIns="132597" tIns="66299" rIns="132597" bIns="66299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27057-8F4C-C541-BEAE-EA843218F2F4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481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2575" y="27507970"/>
            <a:ext cx="25737422" cy="8503192"/>
          </a:xfrm>
          <a:prstGeom prst="rect">
            <a:avLst/>
          </a:prstGeom>
        </p:spPr>
        <p:txBody>
          <a:bodyPr lIns="132597" tIns="66299" rIns="132597" bIns="66299" anchor="t"/>
          <a:lstStyle>
            <a:lvl1pPr algn="l">
              <a:defRPr sz="58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2575" y="18143604"/>
            <a:ext cx="25737422" cy="9364366"/>
          </a:xfrm>
        </p:spPr>
        <p:txBody>
          <a:bodyPr anchor="b"/>
          <a:lstStyle>
            <a:lvl1pPr marL="0" indent="0">
              <a:buNone/>
              <a:defRPr sz="2900"/>
            </a:lvl1pPr>
            <a:lvl2pPr marL="662986" indent="0">
              <a:buNone/>
              <a:defRPr sz="2600"/>
            </a:lvl2pPr>
            <a:lvl3pPr marL="1325971" indent="0">
              <a:buNone/>
              <a:defRPr sz="2300"/>
            </a:lvl3pPr>
            <a:lvl4pPr marL="1988957" indent="0">
              <a:buNone/>
              <a:defRPr sz="2000"/>
            </a:lvl4pPr>
            <a:lvl5pPr marL="2651943" indent="0">
              <a:buNone/>
              <a:defRPr sz="2000"/>
            </a:lvl5pPr>
            <a:lvl6pPr marL="3314929" indent="0">
              <a:buNone/>
              <a:defRPr sz="2000"/>
            </a:lvl6pPr>
            <a:lvl7pPr marL="3977914" indent="0">
              <a:buNone/>
              <a:defRPr sz="2000"/>
            </a:lvl7pPr>
            <a:lvl8pPr marL="4640900" indent="0">
              <a:buNone/>
              <a:defRPr sz="2000"/>
            </a:lvl8pPr>
            <a:lvl9pPr marL="5303886" indent="0">
              <a:buNone/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5F821-1A40-874D-9149-870921B3392A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14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3042" y="0"/>
            <a:ext cx="15063202" cy="5889003"/>
          </a:xfrm>
          <a:prstGeom prst="rect">
            <a:avLst/>
          </a:prstGeom>
        </p:spPr>
        <p:txBody>
          <a:bodyPr lIns="132597" tIns="66299" rIns="132597" bIns="66299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270164" y="12367852"/>
            <a:ext cx="12761880" cy="2568417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245706" y="12367852"/>
            <a:ext cx="12764106" cy="2568417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0887A-4AA7-CA48-8DFF-3F19DF9B3878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937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443" y="1715267"/>
            <a:ext cx="27253090" cy="7134754"/>
          </a:xfrm>
          <a:prstGeom prst="rect">
            <a:avLst/>
          </a:prstGeom>
        </p:spPr>
        <p:txBody>
          <a:bodyPr lIns="132597" tIns="66299" rIns="132597" bIns="66299"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443" y="9581429"/>
            <a:ext cx="13378386" cy="39944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62986" indent="0">
              <a:buNone/>
              <a:defRPr sz="2900" b="1"/>
            </a:lvl2pPr>
            <a:lvl3pPr marL="1325971" indent="0">
              <a:buNone/>
              <a:defRPr sz="2600" b="1"/>
            </a:lvl3pPr>
            <a:lvl4pPr marL="1988957" indent="0">
              <a:buNone/>
              <a:defRPr sz="2300" b="1"/>
            </a:lvl4pPr>
            <a:lvl5pPr marL="2651943" indent="0">
              <a:buNone/>
              <a:defRPr sz="2300" b="1"/>
            </a:lvl5pPr>
            <a:lvl6pPr marL="3314929" indent="0">
              <a:buNone/>
              <a:defRPr sz="2300" b="1"/>
            </a:lvl6pPr>
            <a:lvl7pPr marL="3977914" indent="0">
              <a:buNone/>
              <a:defRPr sz="2300" b="1"/>
            </a:lvl7pPr>
            <a:lvl8pPr marL="4640900" indent="0">
              <a:buNone/>
              <a:defRPr sz="2300" b="1"/>
            </a:lvl8pPr>
            <a:lvl9pPr marL="5303886" indent="0">
              <a:buNone/>
              <a:defRPr sz="23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443" y="13575852"/>
            <a:ext cx="13378386" cy="24664921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472" y="9581429"/>
            <a:ext cx="13385062" cy="39944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62986" indent="0">
              <a:buNone/>
              <a:defRPr sz="2900" b="1"/>
            </a:lvl2pPr>
            <a:lvl3pPr marL="1325971" indent="0">
              <a:buNone/>
              <a:defRPr sz="2600" b="1"/>
            </a:lvl3pPr>
            <a:lvl4pPr marL="1988957" indent="0">
              <a:buNone/>
              <a:defRPr sz="2300" b="1"/>
            </a:lvl4pPr>
            <a:lvl5pPr marL="2651943" indent="0">
              <a:buNone/>
              <a:defRPr sz="2300" b="1"/>
            </a:lvl5pPr>
            <a:lvl6pPr marL="3314929" indent="0">
              <a:buNone/>
              <a:defRPr sz="2300" b="1"/>
            </a:lvl6pPr>
            <a:lvl7pPr marL="3977914" indent="0">
              <a:buNone/>
              <a:defRPr sz="2300" b="1"/>
            </a:lvl7pPr>
            <a:lvl8pPr marL="4640900" indent="0">
              <a:buNone/>
              <a:defRPr sz="2300" b="1"/>
            </a:lvl8pPr>
            <a:lvl9pPr marL="5303886" indent="0">
              <a:buNone/>
              <a:defRPr sz="23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472" y="13575852"/>
            <a:ext cx="13385062" cy="24664921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13808-FF3C-644C-ACF3-C6E5FBE8D70A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253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3042" y="0"/>
            <a:ext cx="15063202" cy="5889003"/>
          </a:xfrm>
          <a:prstGeom prst="rect">
            <a:avLst/>
          </a:prstGeom>
        </p:spPr>
        <p:txBody>
          <a:bodyPr lIns="132597" tIns="66299" rIns="132597" bIns="66299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6AA2C-0AD8-784D-BE8D-579D4BFFF8C2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16148098" y="7875588"/>
            <a:ext cx="13068000" cy="29522737"/>
          </a:xfrm>
        </p:spPr>
        <p:txBody>
          <a:bodyPr/>
          <a:lstStyle>
            <a:lvl1pPr algn="l">
              <a:defRPr sz="10200"/>
            </a:lvl1pPr>
            <a:lvl2pPr algn="l">
              <a:defRPr sz="9600"/>
            </a:lvl2pPr>
            <a:lvl3pPr algn="l">
              <a:defRPr sz="8800"/>
            </a:lvl3pPr>
            <a:lvl4pPr algn="l">
              <a:defRPr sz="8000"/>
            </a:lvl4pPr>
            <a:lvl5pPr algn="l">
              <a:defRPr sz="80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1322388" y="7875588"/>
            <a:ext cx="13068000" cy="29522737"/>
          </a:xfrm>
        </p:spPr>
        <p:txBody>
          <a:bodyPr/>
          <a:lstStyle>
            <a:lvl1pPr algn="l">
              <a:defRPr sz="10200"/>
            </a:lvl1pPr>
            <a:lvl2pPr algn="l">
              <a:defRPr sz="9600"/>
            </a:lvl2pPr>
            <a:lvl3pPr algn="l">
              <a:defRPr sz="8800"/>
            </a:lvl3pPr>
            <a:lvl4pPr algn="l">
              <a:defRPr sz="8000"/>
            </a:lvl4pPr>
            <a:lvl5pPr algn="l">
              <a:defRPr sz="80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944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8137D-E752-FC48-8FEA-6597468D75D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70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442" y="1703471"/>
            <a:ext cx="9962011" cy="7255083"/>
          </a:xfrm>
          <a:prstGeom prst="rect">
            <a:avLst/>
          </a:prstGeom>
        </p:spPr>
        <p:txBody>
          <a:bodyPr lIns="132597" tIns="66299" rIns="132597" bIns="66299" anchor="b"/>
          <a:lstStyle>
            <a:lvl1pPr algn="l">
              <a:defRPr sz="29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8236" y="1703470"/>
            <a:ext cx="16928297" cy="36537303"/>
          </a:xfrm>
        </p:spPr>
        <p:txBody>
          <a:bodyPr/>
          <a:lstStyle>
            <a:lvl1pPr>
              <a:defRPr sz="46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3442" y="8958553"/>
            <a:ext cx="9962011" cy="29282219"/>
          </a:xfrm>
        </p:spPr>
        <p:txBody>
          <a:bodyPr/>
          <a:lstStyle>
            <a:lvl1pPr marL="0" indent="0">
              <a:buNone/>
              <a:defRPr sz="2000"/>
            </a:lvl1pPr>
            <a:lvl2pPr marL="662986" indent="0">
              <a:buNone/>
              <a:defRPr sz="1700"/>
            </a:lvl2pPr>
            <a:lvl3pPr marL="1325971" indent="0">
              <a:buNone/>
              <a:defRPr sz="1500"/>
            </a:lvl3pPr>
            <a:lvl4pPr marL="1988957" indent="0">
              <a:buNone/>
              <a:defRPr sz="1300"/>
            </a:lvl4pPr>
            <a:lvl5pPr marL="2651943" indent="0">
              <a:buNone/>
              <a:defRPr sz="1300"/>
            </a:lvl5pPr>
            <a:lvl6pPr marL="3314929" indent="0">
              <a:buNone/>
              <a:defRPr sz="1300"/>
            </a:lvl6pPr>
            <a:lvl7pPr marL="3977914" indent="0">
              <a:buNone/>
              <a:defRPr sz="1300"/>
            </a:lvl7pPr>
            <a:lvl8pPr marL="4640900" indent="0">
              <a:buNone/>
              <a:defRPr sz="1300"/>
            </a:lvl8pPr>
            <a:lvl9pPr marL="5303886" indent="0">
              <a:buNone/>
              <a:defRPr sz="1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C5191-D2ED-F84C-9257-0530A71945A8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7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810" y="29966440"/>
            <a:ext cx="18167984" cy="3536704"/>
          </a:xfrm>
          <a:prstGeom prst="rect">
            <a:avLst/>
          </a:prstGeom>
        </p:spPr>
        <p:txBody>
          <a:bodyPr lIns="132597" tIns="66299" rIns="132597" bIns="66299" anchor="b"/>
          <a:lstStyle>
            <a:lvl1pPr algn="l">
              <a:defRPr sz="29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935810" y="3824550"/>
            <a:ext cx="18167984" cy="25686530"/>
          </a:xfrm>
        </p:spPr>
        <p:txBody>
          <a:bodyPr/>
          <a:lstStyle>
            <a:lvl1pPr marL="0" indent="0">
              <a:buNone/>
              <a:defRPr sz="4600"/>
            </a:lvl1pPr>
            <a:lvl2pPr marL="662986" indent="0">
              <a:buNone/>
              <a:defRPr sz="4100"/>
            </a:lvl2pPr>
            <a:lvl3pPr marL="1325971" indent="0">
              <a:buNone/>
              <a:defRPr sz="3500"/>
            </a:lvl3pPr>
            <a:lvl4pPr marL="1988957" indent="0">
              <a:buNone/>
              <a:defRPr sz="2900"/>
            </a:lvl4pPr>
            <a:lvl5pPr marL="2651943" indent="0">
              <a:buNone/>
              <a:defRPr sz="2900"/>
            </a:lvl5pPr>
            <a:lvl6pPr marL="3314929" indent="0">
              <a:buNone/>
              <a:defRPr sz="2900"/>
            </a:lvl6pPr>
            <a:lvl7pPr marL="3977914" indent="0">
              <a:buNone/>
              <a:defRPr sz="2900"/>
            </a:lvl7pPr>
            <a:lvl8pPr marL="4640900" indent="0">
              <a:buNone/>
              <a:defRPr sz="2900"/>
            </a:lvl8pPr>
            <a:lvl9pPr marL="5303886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810" y="33503145"/>
            <a:ext cx="18167984" cy="5025472"/>
          </a:xfrm>
        </p:spPr>
        <p:txBody>
          <a:bodyPr/>
          <a:lstStyle>
            <a:lvl1pPr marL="0" indent="0">
              <a:buNone/>
              <a:defRPr sz="2000"/>
            </a:lvl1pPr>
            <a:lvl2pPr marL="662986" indent="0">
              <a:buNone/>
              <a:defRPr sz="1700"/>
            </a:lvl2pPr>
            <a:lvl3pPr marL="1325971" indent="0">
              <a:buNone/>
              <a:defRPr sz="1500"/>
            </a:lvl3pPr>
            <a:lvl4pPr marL="1988957" indent="0">
              <a:buNone/>
              <a:defRPr sz="1300"/>
            </a:lvl4pPr>
            <a:lvl5pPr marL="2651943" indent="0">
              <a:buNone/>
              <a:defRPr sz="1300"/>
            </a:lvl5pPr>
            <a:lvl6pPr marL="3314929" indent="0">
              <a:buNone/>
              <a:defRPr sz="1300"/>
            </a:lvl6pPr>
            <a:lvl7pPr marL="3977914" indent="0">
              <a:buNone/>
              <a:defRPr sz="1300"/>
            </a:lvl7pPr>
            <a:lvl8pPr marL="4640900" indent="0">
              <a:buNone/>
              <a:defRPr sz="1300"/>
            </a:lvl8pPr>
            <a:lvl9pPr marL="5303886" indent="0">
              <a:buNone/>
              <a:defRPr sz="1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5D1FD-F75C-6249-98BA-B26D0352989A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11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64" y="12367852"/>
            <a:ext cx="25739648" cy="25684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42" tIns="208820" rIns="417642" bIns="2088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164" y="39002853"/>
            <a:ext cx="6309720" cy="285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42" tIns="208820" rIns="417642" bIns="208820" numCol="1" anchor="t" anchorCtr="0" compatLnSpc="1">
            <a:prstTxWarp prst="textNoShape">
              <a:avLst/>
            </a:prstTxWarp>
          </a:bodyPr>
          <a:lstStyle>
            <a:lvl1pPr>
              <a:defRPr sz="6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4824" y="39002853"/>
            <a:ext cx="9590328" cy="285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42" tIns="208820" rIns="417642" bIns="208820" numCol="1" anchor="t" anchorCtr="0" compatLnSpc="1">
            <a:prstTxWarp prst="textNoShape">
              <a:avLst/>
            </a:prstTxWarp>
          </a:bodyPr>
          <a:lstStyle>
            <a:lvl1pPr algn="ctr">
              <a:defRPr sz="6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0092" y="39002853"/>
            <a:ext cx="6309720" cy="285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42" tIns="208820" rIns="417642" bIns="208820" numCol="1" anchor="t" anchorCtr="0" compatLnSpc="1">
            <a:prstTxWarp prst="textNoShape">
              <a:avLst/>
            </a:prstTxWarp>
          </a:bodyPr>
          <a:lstStyle>
            <a:lvl1pPr algn="r">
              <a:defRPr sz="6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3971F9F-AC45-D34C-B6A5-6AD08EB9FF72}" type="slidenum">
              <a:rPr lang="fr-FR">
                <a:solidFill>
                  <a:srgbClr val="000000"/>
                </a:solidFill>
                <a:cs typeface="Arial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 rot="16200000">
            <a:off x="17156530" y="29680361"/>
            <a:ext cx="1920532" cy="24326359"/>
          </a:xfrm>
          <a:prstGeom prst="rect">
            <a:avLst/>
          </a:prstGeom>
          <a:solidFill>
            <a:srgbClr val="C5C5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pSp>
        <p:nvGrpSpPr>
          <p:cNvPr id="19" name="Grouper 18"/>
          <p:cNvGrpSpPr/>
          <p:nvPr/>
        </p:nvGrpSpPr>
        <p:grpSpPr>
          <a:xfrm>
            <a:off x="1" y="40883275"/>
            <a:ext cx="6806039" cy="1920532"/>
            <a:chOff x="0" y="27508200"/>
            <a:chExt cx="4246563" cy="1292225"/>
          </a:xfrm>
        </p:grpSpPr>
        <p:sp>
          <p:nvSpPr>
            <p:cNvPr id="26" name="Rectangle 25"/>
            <p:cNvSpPr/>
            <p:nvPr userDrawn="1"/>
          </p:nvSpPr>
          <p:spPr bwMode="auto">
            <a:xfrm rot="16200000">
              <a:off x="61119" y="27447081"/>
              <a:ext cx="1292225" cy="1414463"/>
            </a:xfrm>
            <a:prstGeom prst="rect">
              <a:avLst/>
            </a:prstGeom>
            <a:solidFill>
              <a:srgbClr val="1C15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Rectangle 26"/>
            <p:cNvSpPr/>
            <p:nvPr userDrawn="1"/>
          </p:nvSpPr>
          <p:spPr bwMode="auto">
            <a:xfrm rot="16200000">
              <a:off x="1476375" y="27446288"/>
              <a:ext cx="1292225" cy="14160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Rectangle 27"/>
            <p:cNvSpPr/>
            <p:nvPr userDrawn="1"/>
          </p:nvSpPr>
          <p:spPr bwMode="auto">
            <a:xfrm rot="16200000">
              <a:off x="2892425" y="27446288"/>
              <a:ext cx="1292225" cy="1416050"/>
            </a:xfrm>
            <a:prstGeom prst="rect">
              <a:avLst/>
            </a:prstGeom>
            <a:solidFill>
              <a:srgbClr val="6D504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93367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175889" rtl="0" eaLnBrk="0" fontAlgn="base" hangingPunct="0">
        <a:spcBef>
          <a:spcPct val="0"/>
        </a:spcBef>
        <a:spcAft>
          <a:spcPct val="0"/>
        </a:spcAft>
        <a:defRPr sz="8300">
          <a:solidFill>
            <a:schemeClr val="bg1"/>
          </a:solidFill>
          <a:latin typeface="+mj-lt"/>
          <a:ea typeface="+mj-ea"/>
          <a:cs typeface="+mj-cs"/>
        </a:defRPr>
      </a:lvl1pPr>
      <a:lvl2pPr algn="l" defTabSz="4175889" rtl="0" eaLnBrk="0" fontAlgn="base" hangingPunct="0">
        <a:spcBef>
          <a:spcPct val="0"/>
        </a:spcBef>
        <a:spcAft>
          <a:spcPct val="0"/>
        </a:spcAft>
        <a:defRPr sz="8300">
          <a:solidFill>
            <a:schemeClr val="bg1"/>
          </a:solidFill>
          <a:latin typeface="Arial Bold" pitchFamily="80" charset="0"/>
          <a:ea typeface="ヒラギノ角ゴ Pro W3" charset="-128"/>
          <a:cs typeface="ヒラギノ角ゴ Pro W3" charset="-128"/>
        </a:defRPr>
      </a:lvl2pPr>
      <a:lvl3pPr algn="l" defTabSz="4175889" rtl="0" eaLnBrk="0" fontAlgn="base" hangingPunct="0">
        <a:spcBef>
          <a:spcPct val="0"/>
        </a:spcBef>
        <a:spcAft>
          <a:spcPct val="0"/>
        </a:spcAft>
        <a:defRPr sz="8300">
          <a:solidFill>
            <a:schemeClr val="bg1"/>
          </a:solidFill>
          <a:latin typeface="Arial Bold" pitchFamily="80" charset="0"/>
          <a:ea typeface="ヒラギノ角ゴ Pro W3" charset="-128"/>
          <a:cs typeface="ヒラギノ角ゴ Pro W3" charset="-128"/>
        </a:defRPr>
      </a:lvl3pPr>
      <a:lvl4pPr algn="l" defTabSz="4175889" rtl="0" eaLnBrk="0" fontAlgn="base" hangingPunct="0">
        <a:spcBef>
          <a:spcPct val="0"/>
        </a:spcBef>
        <a:spcAft>
          <a:spcPct val="0"/>
        </a:spcAft>
        <a:defRPr sz="8300">
          <a:solidFill>
            <a:schemeClr val="bg1"/>
          </a:solidFill>
          <a:latin typeface="Arial Bold" pitchFamily="80" charset="0"/>
          <a:ea typeface="ヒラギノ角ゴ Pro W3" charset="-128"/>
          <a:cs typeface="ヒラギノ角ゴ Pro W3" charset="-128"/>
        </a:defRPr>
      </a:lvl4pPr>
      <a:lvl5pPr algn="l" defTabSz="4175889" rtl="0" eaLnBrk="0" fontAlgn="base" hangingPunct="0">
        <a:spcBef>
          <a:spcPct val="0"/>
        </a:spcBef>
        <a:spcAft>
          <a:spcPct val="0"/>
        </a:spcAft>
        <a:defRPr sz="8300">
          <a:solidFill>
            <a:schemeClr val="bg1"/>
          </a:solidFill>
          <a:latin typeface="Arial Bold" pitchFamily="80" charset="0"/>
          <a:ea typeface="ヒラギノ角ゴ Pro W3" charset="-128"/>
          <a:cs typeface="ヒラギノ角ゴ Pro W3" charset="-128"/>
        </a:defRPr>
      </a:lvl5pPr>
      <a:lvl6pPr marL="662986" algn="l" defTabSz="4175889" rtl="0" fontAlgn="base">
        <a:spcBef>
          <a:spcPct val="0"/>
        </a:spcBef>
        <a:spcAft>
          <a:spcPct val="0"/>
        </a:spcAft>
        <a:defRPr sz="8300">
          <a:solidFill>
            <a:schemeClr val="bg1"/>
          </a:solidFill>
          <a:latin typeface="Arial Bold" pitchFamily="80" charset="0"/>
          <a:ea typeface="ヒラギノ角ゴ Pro W3" charset="-128"/>
          <a:cs typeface="ヒラギノ角ゴ Pro W3" charset="-128"/>
        </a:defRPr>
      </a:lvl6pPr>
      <a:lvl7pPr marL="1325971" algn="l" defTabSz="4175889" rtl="0" fontAlgn="base">
        <a:spcBef>
          <a:spcPct val="0"/>
        </a:spcBef>
        <a:spcAft>
          <a:spcPct val="0"/>
        </a:spcAft>
        <a:defRPr sz="8300">
          <a:solidFill>
            <a:schemeClr val="bg1"/>
          </a:solidFill>
          <a:latin typeface="Arial Bold" pitchFamily="80" charset="0"/>
          <a:ea typeface="ヒラギノ角ゴ Pro W3" charset="-128"/>
          <a:cs typeface="ヒラギノ角ゴ Pro W3" charset="-128"/>
        </a:defRPr>
      </a:lvl7pPr>
      <a:lvl8pPr marL="1988957" algn="l" defTabSz="4175889" rtl="0" fontAlgn="base">
        <a:spcBef>
          <a:spcPct val="0"/>
        </a:spcBef>
        <a:spcAft>
          <a:spcPct val="0"/>
        </a:spcAft>
        <a:defRPr sz="8300">
          <a:solidFill>
            <a:schemeClr val="bg1"/>
          </a:solidFill>
          <a:latin typeface="Arial Bold" pitchFamily="80" charset="0"/>
          <a:ea typeface="ヒラギノ角ゴ Pro W3" charset="-128"/>
          <a:cs typeface="ヒラギノ角ゴ Pro W3" charset="-128"/>
        </a:defRPr>
      </a:lvl8pPr>
      <a:lvl9pPr marL="2651943" algn="l" defTabSz="4175889" rtl="0" fontAlgn="base">
        <a:spcBef>
          <a:spcPct val="0"/>
        </a:spcBef>
        <a:spcAft>
          <a:spcPct val="0"/>
        </a:spcAft>
        <a:defRPr sz="8300">
          <a:solidFill>
            <a:schemeClr val="bg1"/>
          </a:solidFill>
          <a:latin typeface="Arial Bold" pitchFamily="80" charset="0"/>
          <a:ea typeface="ヒラギノ角ゴ Pro W3" charset="-128"/>
          <a:cs typeface="ヒラギノ角ゴ Pro W3" charset="-128"/>
        </a:defRPr>
      </a:lvl9pPr>
    </p:titleStyle>
    <p:bodyStyle>
      <a:lvl1pPr marL="1565383" indent="-1565383" algn="l" defTabSz="4175889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+mn-lt"/>
          <a:ea typeface="+mn-ea"/>
          <a:cs typeface="+mn-cs"/>
        </a:defRPr>
      </a:lvl1pPr>
      <a:lvl2pPr marL="3393198" indent="-1305254" algn="l" defTabSz="4175889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  <a:ea typeface="+mn-ea"/>
        </a:defRPr>
      </a:lvl2pPr>
      <a:lvl3pPr marL="5221013" indent="-1045123" algn="l" defTabSz="4175889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ea typeface="+mn-ea"/>
        </a:defRPr>
      </a:lvl3pPr>
      <a:lvl4pPr marL="7308958" indent="-1045123" algn="l" defTabSz="4175889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  <a:ea typeface="+mn-ea"/>
        </a:defRPr>
      </a:lvl4pPr>
      <a:lvl5pPr marL="9396902" indent="-1045123" algn="l" defTabSz="4175889" rtl="0" eaLnBrk="0" fontAlgn="base" hangingPunct="0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5pPr>
      <a:lvl6pPr marL="10059887" indent="-1045123" algn="l" defTabSz="4175889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6pPr>
      <a:lvl7pPr marL="10722873" indent="-1045123" algn="l" defTabSz="4175889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7pPr>
      <a:lvl8pPr marL="11385859" indent="-1045123" algn="l" defTabSz="4175889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8pPr>
      <a:lvl9pPr marL="12048845" indent="-1045123" algn="l" defTabSz="4175889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66298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2986" algn="l" defTabSz="66298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5971" algn="l" defTabSz="66298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8957" algn="l" defTabSz="66298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51943" algn="l" defTabSz="66298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14929" algn="l" defTabSz="66298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77914" algn="l" defTabSz="66298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40900" algn="l" defTabSz="66298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03886" algn="l" defTabSz="66298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0" y="2"/>
            <a:ext cx="21473075" cy="5884285"/>
            <a:chOff x="0" y="0"/>
            <a:chExt cx="9648" cy="2494"/>
          </a:xfrm>
          <a:solidFill>
            <a:schemeClr val="bg1">
              <a:lumMod val="85000"/>
            </a:schemeClr>
          </a:solidFill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0" y="0"/>
              <a:ext cx="9648" cy="2494"/>
              <a:chOff x="0" y="0"/>
              <a:chExt cx="9648" cy="2494"/>
            </a:xfrm>
            <a:grpFill/>
          </p:grpSpPr>
          <p:sp>
            <p:nvSpPr>
              <p:cNvPr id="77" name="AutoShape 8"/>
              <p:cNvSpPr>
                <a:spLocks noChangeArrowheads="1"/>
              </p:cNvSpPr>
              <p:nvPr/>
            </p:nvSpPr>
            <p:spPr bwMode="auto">
              <a:xfrm>
                <a:off x="2736" y="0"/>
                <a:ext cx="6912" cy="2494"/>
              </a:xfrm>
              <a:prstGeom prst="roundRect">
                <a:avLst>
                  <a:gd name="adj" fmla="val 16667"/>
                </a:avLst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sz="350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78" name="Rectangle 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1" cy="249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sz="350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</p:grp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4224" y="0"/>
              <a:ext cx="5424" cy="105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350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303042" y="0"/>
            <a:ext cx="15063202" cy="5314903"/>
          </a:xfrm>
        </p:spPr>
        <p:txBody>
          <a:bodyPr anchor="ctr"/>
          <a:lstStyle/>
          <a:p>
            <a:pPr eaLnBrk="1" hangingPunct="1"/>
            <a:r>
              <a:rPr lang="fr-FR" sz="7500" dirty="0">
                <a:solidFill>
                  <a:srgbClr val="00458A"/>
                </a:solidFill>
              </a:rPr>
              <a:t>TITRE</a:t>
            </a: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6245175" y="41142806"/>
            <a:ext cx="267808" cy="67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2577" tIns="66288" rIns="132577" bIns="66288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35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2" name="Rectangle 4"/>
          <p:cNvSpPr>
            <a:spLocks noChangeArrowheads="1"/>
          </p:cNvSpPr>
          <p:nvPr/>
        </p:nvSpPr>
        <p:spPr bwMode="auto">
          <a:xfrm>
            <a:off x="0" y="-336240"/>
            <a:ext cx="267808" cy="67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2577" tIns="66288" rIns="132577" bIns="66288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35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18488373" y="41529549"/>
            <a:ext cx="9876602" cy="58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2577" tIns="66288" rIns="132577" bIns="66288" anchor="ctr">
            <a:prstTxWarp prst="textNoShape">
              <a:avLst/>
            </a:prstTxWarp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900" dirty="0" err="1">
                <a:solidFill>
                  <a:srgbClr val="6D505B"/>
                </a:solidFill>
                <a:cs typeface="Arial" charset="0"/>
              </a:rPr>
              <a:t>www.mines-paristech.fr</a:t>
            </a:r>
            <a:endParaRPr lang="fr-FR" sz="2900" dirty="0">
              <a:solidFill>
                <a:srgbClr val="6D505B"/>
              </a:solidFill>
              <a:cs typeface="Arial" charset="0"/>
            </a:endParaRPr>
          </a:p>
        </p:txBody>
      </p:sp>
      <p:pic>
        <p:nvPicPr>
          <p:cNvPr id="55" name="Picture 3" descr="D:\Users\gkarin\___PERSEE\AERES\____Presentation_F I N A L\Posters\flashcode-perse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41806" y="41045895"/>
            <a:ext cx="1523600" cy="1615144"/>
          </a:xfrm>
          <a:prstGeom prst="rect">
            <a:avLst/>
          </a:prstGeom>
          <a:noFill/>
        </p:spPr>
      </p:pic>
      <p:sp>
        <p:nvSpPr>
          <p:cNvPr id="57" name="Rectangle 2"/>
          <p:cNvSpPr txBox="1">
            <a:spLocks noChangeArrowheads="1"/>
          </p:cNvSpPr>
          <p:nvPr/>
        </p:nvSpPr>
        <p:spPr>
          <a:xfrm>
            <a:off x="6308807" y="4431787"/>
            <a:ext cx="15063202" cy="1766231"/>
          </a:xfrm>
          <a:prstGeom prst="rect">
            <a:avLst/>
          </a:prstGeom>
        </p:spPr>
        <p:txBody>
          <a:bodyPr lIns="132577" tIns="66288" rIns="132577" bIns="66288" anchor="ctr"/>
          <a:lstStyle>
            <a:lvl1pPr algn="l" defTabSz="2879725" rtl="0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defTabSz="2879725" rtl="0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bg1"/>
                </a:solidFill>
                <a:latin typeface="Arial Bold" pitchFamily="80" charset="0"/>
                <a:ea typeface="ヒラギノ角ゴ Pro W3" charset="-128"/>
                <a:cs typeface="ヒラギノ角ゴ Pro W3" charset="-128"/>
              </a:defRPr>
            </a:lvl2pPr>
            <a:lvl3pPr algn="l" defTabSz="2879725" rtl="0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bg1"/>
                </a:solidFill>
                <a:latin typeface="Arial Bold" pitchFamily="80" charset="0"/>
                <a:ea typeface="ヒラギノ角ゴ Pro W3" charset="-128"/>
                <a:cs typeface="ヒラギノ角ゴ Pro W3" charset="-128"/>
              </a:defRPr>
            </a:lvl3pPr>
            <a:lvl4pPr algn="l" defTabSz="2879725" rtl="0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bg1"/>
                </a:solidFill>
                <a:latin typeface="Arial Bold" pitchFamily="80" charset="0"/>
                <a:ea typeface="ヒラギノ角ゴ Pro W3" charset="-128"/>
                <a:cs typeface="ヒラギノ角ゴ Pro W3" charset="-128"/>
              </a:defRPr>
            </a:lvl4pPr>
            <a:lvl5pPr algn="l" defTabSz="2879725" rtl="0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bg1"/>
                </a:solidFill>
                <a:latin typeface="Arial Bold" pitchFamily="80" charset="0"/>
                <a:ea typeface="ヒラギノ角ゴ Pro W3" charset="-128"/>
                <a:cs typeface="ヒラギノ角ゴ Pro W3" charset="-128"/>
              </a:defRPr>
            </a:lvl5pPr>
            <a:lvl6pPr marL="457200" algn="l" defTabSz="2879725" rtl="0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bg1"/>
                </a:solidFill>
                <a:latin typeface="Arial Bold" pitchFamily="80" charset="0"/>
                <a:ea typeface="ヒラギノ角ゴ Pro W3" charset="-128"/>
                <a:cs typeface="ヒラギノ角ゴ Pro W3" charset="-128"/>
              </a:defRPr>
            </a:lvl6pPr>
            <a:lvl7pPr marL="914400" algn="l" defTabSz="2879725" rtl="0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bg1"/>
                </a:solidFill>
                <a:latin typeface="Arial Bold" pitchFamily="80" charset="0"/>
                <a:ea typeface="ヒラギノ角ゴ Pro W3" charset="-128"/>
                <a:cs typeface="ヒラギノ角ゴ Pro W3" charset="-128"/>
              </a:defRPr>
            </a:lvl7pPr>
            <a:lvl8pPr marL="1371600" algn="l" defTabSz="2879725" rtl="0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bg1"/>
                </a:solidFill>
                <a:latin typeface="Arial Bold" pitchFamily="80" charset="0"/>
                <a:ea typeface="ヒラギノ角ゴ Pro W3" charset="-128"/>
                <a:cs typeface="ヒラギノ角ゴ Pro W3" charset="-128"/>
              </a:defRPr>
            </a:lvl8pPr>
            <a:lvl9pPr marL="1828800" algn="l" defTabSz="2879725" rtl="0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bg1"/>
                </a:solidFill>
                <a:latin typeface="Arial Bold" pitchFamily="80" charset="0"/>
                <a:ea typeface="ヒラギノ角ゴ Pro W3" charset="-128"/>
                <a:cs typeface="ヒラギノ角ゴ Pro W3" charset="-128"/>
              </a:defRPr>
            </a:lvl9pPr>
          </a:lstStyle>
          <a:p>
            <a:pPr eaLnBrk="1" hangingPunct="1"/>
            <a:r>
              <a:rPr lang="fr-FR" sz="4600" kern="0" dirty="0">
                <a:solidFill>
                  <a:srgbClr val="000000">
                    <a:lumMod val="50000"/>
                    <a:lumOff val="50000"/>
                  </a:srgbClr>
                </a:solidFill>
              </a:rPr>
              <a:t>Prénom Nom, Prénom Nom, …</a:t>
            </a:r>
          </a:p>
        </p:txBody>
      </p:sp>
      <p:pic>
        <p:nvPicPr>
          <p:cNvPr id="6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61589" y="41117419"/>
            <a:ext cx="2131642" cy="1446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F68E18C-D639-4A47-9303-0E7AB8834F67}"/>
              </a:ext>
            </a:extLst>
          </p:cNvPr>
          <p:cNvSpPr txBox="1"/>
          <p:nvPr/>
        </p:nvSpPr>
        <p:spPr>
          <a:xfrm>
            <a:off x="598176" y="781717"/>
            <a:ext cx="5035353" cy="2723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0" kern="0" dirty="0">
                <a:solidFill>
                  <a:srgbClr val="00458A"/>
                </a:solidFill>
                <a:latin typeface="Arial Bold"/>
              </a:rPr>
              <a:t>UE 14</a:t>
            </a:r>
          </a:p>
          <a:p>
            <a:r>
              <a:rPr lang="en-GB" sz="4800" dirty="0">
                <a:latin typeface="+mn-ea"/>
              </a:rPr>
              <a:t>Terre et </a:t>
            </a:r>
            <a:r>
              <a:rPr lang="en-GB" sz="4800" dirty="0" err="1">
                <a:latin typeface="+mn-ea"/>
              </a:rPr>
              <a:t>société</a:t>
            </a:r>
            <a:endParaRPr lang="en-GB" sz="4800" dirty="0">
              <a:latin typeface="+mn-ea"/>
            </a:endParaRPr>
          </a:p>
          <a:p>
            <a:r>
              <a:rPr lang="en-GB" sz="4800" dirty="0">
                <a:latin typeface="+mn-ea"/>
              </a:rPr>
              <a:t>Mini-</a:t>
            </a:r>
            <a:r>
              <a:rPr lang="en-GB" sz="4800" dirty="0" err="1">
                <a:latin typeface="+mn-ea"/>
              </a:rPr>
              <a:t>projet</a:t>
            </a:r>
            <a:endParaRPr lang="en-GB" sz="4800" dirty="0">
              <a:latin typeface="+mn-ea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92EE661-AA11-B442-88AA-DA8670BBECEC}"/>
              </a:ext>
            </a:extLst>
          </p:cNvPr>
          <p:cNvSpPr txBox="1"/>
          <p:nvPr/>
        </p:nvSpPr>
        <p:spPr>
          <a:xfrm>
            <a:off x="408819" y="3819271"/>
            <a:ext cx="5267789" cy="2077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0" kern="0" dirty="0">
                <a:solidFill>
                  <a:srgbClr val="00458A"/>
                </a:solidFill>
                <a:latin typeface="Arial Bold"/>
              </a:rPr>
              <a:t>Projet N°XX</a:t>
            </a:r>
          </a:p>
          <a:p>
            <a:r>
              <a:rPr lang="fr-FR" sz="5400" kern="0">
                <a:solidFill>
                  <a:srgbClr val="00458A"/>
                </a:solidFill>
                <a:latin typeface="Arial Bold"/>
              </a:rPr>
              <a:t>Janvier 2026</a:t>
            </a:r>
            <a:endParaRPr lang="en-GB" sz="3200" dirty="0">
              <a:latin typeface="+mn-ea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44D5E46-C61D-8225-0F26-BB57EE5D49F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39752"/>
          <a:stretch/>
        </p:blipFill>
        <p:spPr>
          <a:xfrm>
            <a:off x="21235623" y="1117684"/>
            <a:ext cx="8635533" cy="392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050868"/>
      </p:ext>
    </p:extLst>
  </p:cSld>
  <p:clrMapOvr>
    <a:masterClrMapping/>
  </p:clrMapOvr>
</p:sld>
</file>

<file path=ppt/theme/theme1.xml><?xml version="1.0" encoding="utf-8"?>
<a:theme xmlns:a="http://schemas.openxmlformats.org/drawingml/2006/main" name="1_IMT_Poster_recherche">
  <a:themeElements>
    <a:clrScheme name="Institut-TELECOM-Poster-Mode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stitut-TELECOM-Poster-Modele">
      <a:majorFont>
        <a:latin typeface="Arial Bold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Institut-TELECOM-Poster-Mode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-TELECOM-Poster-Mode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-TELECOM-Poster-Mode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-TELECOM-Poster-Mode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-TELECOM-Poster-Mode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-TELECOM-Poster-Mode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stitut-TELECOM-Poster-Mode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stitut-TELECOM-Poster-Mode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stitut-TELECOM-Poster-Mode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stitut-TELECOM-Poster-Mode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stitut-TELECOM-Poster-Mode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stitut-TELECOM-Poster-Mode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26</Words>
  <Application>Microsoft Macintosh PowerPoint</Application>
  <PresentationFormat>Personnalisé</PresentationFormat>
  <Paragraphs>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Bold</vt:lpstr>
      <vt:lpstr>Calibri</vt:lpstr>
      <vt:lpstr>1_IMT_Poster_recherche</vt:lpstr>
      <vt:lpstr>TITRE</vt:lpstr>
    </vt:vector>
  </TitlesOfParts>
  <Company>MINES ParisTech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Méthodes d’aide à la décision pour la mise en œuvre de la transition énergétique à l’échelle locale</dc:title>
  <dc:creator>Antoine ROGEAU</dc:creator>
  <cp:lastModifiedBy>Robin GIRARD</cp:lastModifiedBy>
  <cp:revision>12</cp:revision>
  <cp:lastPrinted>2018-05-31T13:14:17Z</cp:lastPrinted>
  <dcterms:created xsi:type="dcterms:W3CDTF">2018-05-30T11:30:53Z</dcterms:created>
  <dcterms:modified xsi:type="dcterms:W3CDTF">2026-01-09T09:54:23Z</dcterms:modified>
</cp:coreProperties>
</file>